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7" r:id="rId9"/>
    <p:sldId id="268" r:id="rId10"/>
    <p:sldId id="269" r:id="rId11"/>
    <p:sldId id="275" r:id="rId12"/>
    <p:sldId id="261" r:id="rId13"/>
    <p:sldId id="270" r:id="rId14"/>
    <p:sldId id="271" r:id="rId15"/>
    <p:sldId id="272" r:id="rId16"/>
    <p:sldId id="273" r:id="rId17"/>
    <p:sldId id="274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64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82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03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1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92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405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7514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4294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97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209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14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081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720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08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25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592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03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4BB0AC0-368A-460F-86BF-638DE141BEB1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2BCA779-1C20-42BC-8734-961D58148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58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64108-CD16-0105-B43C-BF5C515F06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ProfileBook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512662-ABA2-3647-D26D-ED752318E7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Developer: Mohammad Oves</a:t>
            </a:r>
          </a:p>
          <a:p>
            <a:r>
              <a:rPr lang="en-US" dirty="0"/>
              <a:t>Guide: Jyoti Patil Mam</a:t>
            </a:r>
          </a:p>
        </p:txBody>
      </p:sp>
    </p:spTree>
    <p:extLst>
      <p:ext uri="{BB962C8B-B14F-4D97-AF65-F5344CB8AC3E}">
        <p14:creationId xmlns:p14="http://schemas.microsoft.com/office/powerpoint/2010/main" val="2851907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2503F-5257-CC69-E07E-E7D4F7D2B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D555B72-E61A-83D6-423C-7598AA6CE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315" y="2077765"/>
            <a:ext cx="8898193" cy="453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108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72FD3-8ED5-B8BE-5B89-ADEA6F655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post-dash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915EC5-9DDD-8886-AAED-4DEE6C3DA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114" y="2281124"/>
            <a:ext cx="7884595" cy="3967276"/>
          </a:xfrm>
        </p:spPr>
      </p:pic>
    </p:spTree>
    <p:extLst>
      <p:ext uri="{BB962C8B-B14F-4D97-AF65-F5344CB8AC3E}">
        <p14:creationId xmlns:p14="http://schemas.microsoft.com/office/powerpoint/2010/main" val="2803431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C738B-D4E6-50E9-A7FB-3ED43A8BF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Administrative Control Panel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2C86F-177F-C71E-611D-A78060FD4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Management</a:t>
            </a:r>
          </a:p>
          <a:p>
            <a:r>
              <a:rPr lang="en-US" dirty="0"/>
              <a:t>Content Moderation</a:t>
            </a:r>
          </a:p>
          <a:p>
            <a:r>
              <a:rPr lang="en-US" dirty="0"/>
              <a:t>Reporting System</a:t>
            </a:r>
          </a:p>
          <a:p>
            <a:r>
              <a:rPr lang="en-US" dirty="0"/>
              <a:t>Group Management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965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486EF-C01D-4553-50F8-CDBE097DF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F56656-66FB-5800-A70D-1C92DCCE8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616" y="2667000"/>
            <a:ext cx="7637833" cy="3871452"/>
          </a:xfrm>
        </p:spPr>
      </p:pic>
    </p:spTree>
    <p:extLst>
      <p:ext uri="{BB962C8B-B14F-4D97-AF65-F5344CB8AC3E}">
        <p14:creationId xmlns:p14="http://schemas.microsoft.com/office/powerpoint/2010/main" val="3156609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DEC61-9716-89A4-74B2-45C7E6033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approve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3CAB48-93B8-CD45-7385-212BAEE36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517" y="2667000"/>
            <a:ext cx="7852496" cy="3743632"/>
          </a:xfrm>
        </p:spPr>
      </p:pic>
    </p:spTree>
    <p:extLst>
      <p:ext uri="{BB962C8B-B14F-4D97-AF65-F5344CB8AC3E}">
        <p14:creationId xmlns:p14="http://schemas.microsoft.com/office/powerpoint/2010/main" val="53138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F900C-CFA9-1D77-01B6-0E345C15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management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265B45-7C92-1ED0-FA2D-954A0EC9E8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827" y="2667000"/>
            <a:ext cx="7548566" cy="3869936"/>
          </a:xfrm>
        </p:spPr>
      </p:pic>
    </p:spTree>
    <p:extLst>
      <p:ext uri="{BB962C8B-B14F-4D97-AF65-F5344CB8AC3E}">
        <p14:creationId xmlns:p14="http://schemas.microsoft.com/office/powerpoint/2010/main" val="2126879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E56C-61F1-608E-36FA-81BB72981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 management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36EC15-A614-0B1B-A759-C3A918F72F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727" y="2667000"/>
            <a:ext cx="7622172" cy="3871452"/>
          </a:xfrm>
        </p:spPr>
      </p:pic>
    </p:spTree>
    <p:extLst>
      <p:ext uri="{BB962C8B-B14F-4D97-AF65-F5344CB8AC3E}">
        <p14:creationId xmlns:p14="http://schemas.microsoft.com/office/powerpoint/2010/main" val="2279374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FCF58-6C05-35F9-FC38-2F2728376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management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B15ABF-AB2B-C804-FAB8-0A68487386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667" y="2667000"/>
            <a:ext cx="7770059" cy="3891116"/>
          </a:xfrm>
        </p:spPr>
      </p:pic>
    </p:spTree>
    <p:extLst>
      <p:ext uri="{BB962C8B-B14F-4D97-AF65-F5344CB8AC3E}">
        <p14:creationId xmlns:p14="http://schemas.microsoft.com/office/powerpoint/2010/main" val="3430008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3AFD-BB04-033B-DC53-6D588A9BD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Frontend Architecture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86A13-BBEE-2325-D9EA-C00729AE0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Component Structure: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 Standalone Angular components</a:t>
            </a:r>
          </a:p>
          <a:p>
            <a:pPr marL="0" indent="0">
              <a:buNone/>
            </a:pPr>
            <a:r>
              <a:rPr lang="en-US" dirty="0"/>
              <a:t>- Lazy-loaded routing modules</a:t>
            </a:r>
          </a:p>
          <a:p>
            <a:pPr marL="0" indent="0">
              <a:buNone/>
            </a:pPr>
            <a:r>
              <a:rPr lang="en-US" dirty="0"/>
              <a:t>- Reactive forms with validation</a:t>
            </a:r>
          </a:p>
          <a:p>
            <a:pPr marL="0" indent="0">
              <a:buNone/>
            </a:pPr>
            <a:r>
              <a:rPr lang="en-US" dirty="0"/>
              <a:t>- HTTP interceptors for auth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b="1" dirty="0"/>
              <a:t>User Interface: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 Professional navbar and footer</a:t>
            </a:r>
          </a:p>
          <a:p>
            <a:pPr marL="0" indent="0">
              <a:buNone/>
            </a:pPr>
            <a:r>
              <a:rPr lang="en-US" dirty="0"/>
              <a:t>- Responsive Bootstrap 5 design</a:t>
            </a:r>
          </a:p>
          <a:p>
            <a:pPr marL="0" indent="0">
              <a:buNone/>
            </a:pPr>
            <a:r>
              <a:rPr lang="en-US" dirty="0"/>
              <a:t>- Client-side form validation</a:t>
            </a:r>
          </a:p>
          <a:p>
            <a:pPr marL="0" indent="0">
              <a:buNone/>
            </a:pPr>
            <a:r>
              <a:rPr lang="en-US" dirty="0"/>
              <a:t>- Modern UX/UI principles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b="1" dirty="0"/>
              <a:t>State Management: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 Angular services for data</a:t>
            </a:r>
          </a:p>
          <a:p>
            <a:pPr marL="0" indent="0">
              <a:buNone/>
            </a:pPr>
            <a:r>
              <a:rPr lang="en-US" dirty="0"/>
              <a:t>- JWT token management</a:t>
            </a:r>
          </a:p>
          <a:p>
            <a:pPr marL="0" indent="0">
              <a:buNone/>
            </a:pPr>
            <a:r>
              <a:rPr lang="en-US" dirty="0"/>
              <a:t>- Session handling</a:t>
            </a:r>
          </a:p>
          <a:p>
            <a:pPr marL="0" indent="0">
              <a:buNone/>
            </a:pPr>
            <a:r>
              <a:rPr lang="en-US" dirty="0"/>
              <a:t>- Error handling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440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BCFE7-8CCF-37F7-4BF9-9B3A5170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Security Implementation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00E27-49FE-776A-146B-B2A89E2D9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2890" y="2428569"/>
            <a:ext cx="10044521" cy="3362632"/>
          </a:xfrm>
        </p:spPr>
        <p:txBody>
          <a:bodyPr/>
          <a:lstStyle/>
          <a:p>
            <a:r>
              <a:rPr lang="en-US" dirty="0"/>
              <a:t>Authentication &amp; Authorization</a:t>
            </a:r>
          </a:p>
          <a:p>
            <a:r>
              <a:rPr lang="en-US" dirty="0"/>
              <a:t>Data Protection: CORS Policy</a:t>
            </a:r>
          </a:p>
          <a:p>
            <a:r>
              <a:rPr lang="en-US" dirty="0"/>
              <a:t>JWT token authentication</a:t>
            </a:r>
          </a:p>
          <a:p>
            <a:r>
              <a:rPr lang="en-US" dirty="0"/>
              <a:t>Role-based authorization</a:t>
            </a:r>
          </a:p>
          <a:p>
            <a:r>
              <a:rPr lang="en-US" dirty="0"/>
              <a:t>Input validation &amp; sanitization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769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0721A-3B8E-C176-8FB6-CB088F7B5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28C58-746E-62B5-9628-35C17AD7E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ProfileBook</a:t>
            </a:r>
            <a:r>
              <a:rPr lang="en-US" dirty="0"/>
              <a:t> is a full-stack social media platform that enables users to:</a:t>
            </a:r>
          </a:p>
          <a:p>
            <a:r>
              <a:rPr lang="en-US" dirty="0"/>
              <a:t>- Create and share posts with images</a:t>
            </a:r>
          </a:p>
          <a:p>
            <a:r>
              <a:rPr lang="en-US" dirty="0"/>
              <a:t>- Interact through likes and comments</a:t>
            </a:r>
          </a:p>
          <a:p>
            <a:r>
              <a:rPr lang="en-US" dirty="0"/>
              <a:t>- Send direct messages to other users</a:t>
            </a:r>
          </a:p>
          <a:p>
            <a:r>
              <a:rPr lang="en-US" dirty="0"/>
              <a:t>- Search and discover new users</a:t>
            </a:r>
          </a:p>
          <a:p>
            <a:r>
              <a:rPr lang="en-US" dirty="0"/>
              <a:t>- Report inappropriate behavior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245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3C2C-CDA8-C672-A47A-C766F8DE7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Achievements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E3C52-56DA-43FF-DB43-71C352952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Database &amp; Schema </a:t>
            </a:r>
          </a:p>
          <a:p>
            <a:r>
              <a:rPr lang="en-US" dirty="0"/>
              <a:t>Admin Login CRUD </a:t>
            </a:r>
          </a:p>
          <a:p>
            <a:r>
              <a:rPr lang="en-US" dirty="0"/>
              <a:t>User Registration &amp; Login </a:t>
            </a:r>
          </a:p>
          <a:p>
            <a:r>
              <a:rPr lang="en-US" dirty="0"/>
              <a:t>Angular Frontend Template </a:t>
            </a:r>
          </a:p>
          <a:p>
            <a:r>
              <a:rPr lang="en-US" dirty="0"/>
              <a:t>Code Sanitization </a:t>
            </a:r>
          </a:p>
          <a:p>
            <a:r>
              <a:rPr lang="en-US" dirty="0"/>
              <a:t>CRUD Functionalities </a:t>
            </a:r>
          </a:p>
          <a:p>
            <a:r>
              <a:rPr lang="en-US" dirty="0"/>
              <a:t>Responsiveness &amp; Validation </a:t>
            </a:r>
          </a:p>
          <a:p>
            <a:r>
              <a:rPr lang="en-US" dirty="0"/>
              <a:t>Session Handling</a:t>
            </a:r>
          </a:p>
          <a:p>
            <a:r>
              <a:rPr lang="en-US" dirty="0"/>
              <a:t>Frontend-Backend Integration </a:t>
            </a:r>
          </a:p>
          <a:p>
            <a:r>
              <a:rPr lang="en-US" dirty="0"/>
              <a:t>Testing </a:t>
            </a:r>
          </a:p>
        </p:txBody>
      </p:sp>
    </p:spTree>
    <p:extLst>
      <p:ext uri="{BB962C8B-B14F-4D97-AF65-F5344CB8AC3E}">
        <p14:creationId xmlns:p14="http://schemas.microsoft.com/office/powerpoint/2010/main" val="3032015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50CD6-98F4-A28B-B06C-5D832228A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Goals and Objectives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EF681-B7AB-DD9B-D6E8-B006EBA5F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- </a:t>
            </a:r>
            <a:r>
              <a:rPr lang="en-US" b="1" dirty="0"/>
              <a:t>Primary Goal:</a:t>
            </a:r>
            <a:r>
              <a:rPr lang="en-US" dirty="0"/>
              <a:t> Develop a full-stack social media platform with comprehensive admin management</a:t>
            </a:r>
          </a:p>
          <a:p>
            <a:r>
              <a:rPr lang="en-US" dirty="0"/>
              <a:t>- </a:t>
            </a:r>
            <a:r>
              <a:rPr lang="en-US" b="1" dirty="0"/>
              <a:t>User Management:</a:t>
            </a:r>
            <a:r>
              <a:rPr lang="en-US" dirty="0"/>
              <a:t> Implement secure user registration, authentication, and profile management</a:t>
            </a:r>
          </a:p>
          <a:p>
            <a:r>
              <a:rPr lang="en-US" dirty="0"/>
              <a:t>- </a:t>
            </a:r>
            <a:r>
              <a:rPr lang="en-US" b="1" dirty="0"/>
              <a:t>Content Management: </a:t>
            </a:r>
            <a:r>
              <a:rPr lang="en-US" dirty="0"/>
              <a:t>Create post creation, approval workflow, and content moderation system</a:t>
            </a:r>
          </a:p>
          <a:p>
            <a:r>
              <a:rPr lang="en-US" dirty="0"/>
              <a:t>- </a:t>
            </a:r>
            <a:r>
              <a:rPr lang="en-US" b="1" dirty="0"/>
              <a:t>Administrative Control:</a:t>
            </a:r>
            <a:r>
              <a:rPr lang="en-US" dirty="0"/>
              <a:t> Build admin dashboard for user management, content approval, and reporting</a:t>
            </a:r>
          </a:p>
          <a:p>
            <a:r>
              <a:rPr lang="en-US" b="1" dirty="0"/>
              <a:t>- Group Functionality:</a:t>
            </a:r>
            <a:r>
              <a:rPr lang="en-US" dirty="0"/>
              <a:t> Enable users to create and manage groups with messaging capabilities</a:t>
            </a:r>
          </a:p>
        </p:txBody>
      </p:sp>
    </p:spTree>
    <p:extLst>
      <p:ext uri="{BB962C8B-B14F-4D97-AF65-F5344CB8AC3E}">
        <p14:creationId xmlns:p14="http://schemas.microsoft.com/office/powerpoint/2010/main" val="774825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9DA4D-5DAB-7BAD-80AF-931B3ED15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Technical Architecture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081F1-FFA0-02D0-A03B-A0DC37E2D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b="1" dirty="0"/>
              <a:t>Frontend: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 Angular 17+ with TypeScript</a:t>
            </a:r>
          </a:p>
          <a:p>
            <a:pPr marL="0" indent="0">
              <a:buNone/>
            </a:pPr>
            <a:r>
              <a:rPr lang="en-US" dirty="0"/>
              <a:t>- Bootstrap 5 for responsive design</a:t>
            </a:r>
          </a:p>
          <a:p>
            <a:pPr marL="0" indent="0">
              <a:buNone/>
            </a:pPr>
            <a:r>
              <a:rPr lang="en-US" dirty="0"/>
              <a:t>- JWT-based authentication</a:t>
            </a:r>
          </a:p>
          <a:p>
            <a:pPr marL="0" indent="0">
              <a:buNone/>
            </a:pPr>
            <a:r>
              <a:rPr lang="en-US" dirty="0"/>
              <a:t>- Real-time user interactions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Backend: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- ASP.NET Core 9.0 Web API</a:t>
            </a:r>
          </a:p>
          <a:p>
            <a:pPr marL="0" indent="0">
              <a:buNone/>
            </a:pPr>
            <a:r>
              <a:rPr lang="en-US" dirty="0"/>
              <a:t>- Entity Framework Core (Code First)</a:t>
            </a:r>
          </a:p>
          <a:p>
            <a:pPr marL="0" indent="0">
              <a:buNone/>
            </a:pPr>
            <a:r>
              <a:rPr lang="en-US" dirty="0"/>
              <a:t>- SQL Server database</a:t>
            </a:r>
          </a:p>
          <a:p>
            <a:pPr marL="0" indent="0">
              <a:buNone/>
            </a:pPr>
            <a:r>
              <a:rPr lang="en-US" dirty="0"/>
              <a:t>- Swagger API documentation</a:t>
            </a:r>
          </a:p>
        </p:txBody>
      </p:sp>
    </p:spTree>
    <p:extLst>
      <p:ext uri="{BB962C8B-B14F-4D97-AF65-F5344CB8AC3E}">
        <p14:creationId xmlns:p14="http://schemas.microsoft.com/office/powerpoint/2010/main" val="623860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D4B99-A94A-819E-9BD5-4C75ED410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User Experience Features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10CC5-194D-8437-12F1-D89E8F5F6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Registration &amp; Authentication</a:t>
            </a:r>
          </a:p>
          <a:p>
            <a:r>
              <a:rPr lang="en-US" dirty="0"/>
              <a:t>Social Interactions</a:t>
            </a:r>
          </a:p>
          <a:p>
            <a:r>
              <a:rPr lang="en-US" dirty="0"/>
              <a:t>Content Management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75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95730-640B-3618-3365-646C78A1A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54E319-51A1-1C1E-70EB-B7B1205CBC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859" y="2002302"/>
            <a:ext cx="9301316" cy="4682197"/>
          </a:xfrm>
        </p:spPr>
      </p:pic>
    </p:spTree>
    <p:extLst>
      <p:ext uri="{BB962C8B-B14F-4D97-AF65-F5344CB8AC3E}">
        <p14:creationId xmlns:p14="http://schemas.microsoft.com/office/powerpoint/2010/main" val="2667979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5ED77-F149-54ED-137A-51554904A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8F3935-B4BE-D0DC-D640-4AFBE74A9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465" y="2060387"/>
            <a:ext cx="7639664" cy="3902130"/>
          </a:xfrm>
        </p:spPr>
      </p:pic>
    </p:spTree>
    <p:extLst>
      <p:ext uri="{BB962C8B-B14F-4D97-AF65-F5344CB8AC3E}">
        <p14:creationId xmlns:p14="http://schemas.microsoft.com/office/powerpoint/2010/main" val="1716660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5BA20-1B6D-A5B8-3760-0D3630C99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7226A4-F013-8AED-BFCD-D4488B185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454" y="2667000"/>
            <a:ext cx="6183917" cy="3124200"/>
          </a:xfrm>
        </p:spPr>
      </p:pic>
    </p:spTree>
    <p:extLst>
      <p:ext uri="{BB962C8B-B14F-4D97-AF65-F5344CB8AC3E}">
        <p14:creationId xmlns:p14="http://schemas.microsoft.com/office/powerpoint/2010/main" val="1075685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1B546-E0D6-A777-2947-D0281236B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EA1A5C-8324-43DB-47C7-2C1E6BE6B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439" y="2666999"/>
            <a:ext cx="7926147" cy="4017305"/>
          </a:xfrm>
        </p:spPr>
      </p:pic>
    </p:spTree>
    <p:extLst>
      <p:ext uri="{BB962C8B-B14F-4D97-AF65-F5344CB8AC3E}">
        <p14:creationId xmlns:p14="http://schemas.microsoft.com/office/powerpoint/2010/main" val="7935550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10</TotalTime>
  <Words>340</Words>
  <Application>Microsoft Office PowerPoint</Application>
  <PresentationFormat>Widescreen</PresentationFormat>
  <Paragraphs>83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Century Gothic</vt:lpstr>
      <vt:lpstr>Mesh</vt:lpstr>
      <vt:lpstr>ProfileBook</vt:lpstr>
      <vt:lpstr>Project Overview</vt:lpstr>
      <vt:lpstr>Project Goals and Objectives </vt:lpstr>
      <vt:lpstr>Technical Architecture </vt:lpstr>
      <vt:lpstr>User Experience Features </vt:lpstr>
      <vt:lpstr>Login page</vt:lpstr>
      <vt:lpstr>Feed</vt:lpstr>
      <vt:lpstr>messages</vt:lpstr>
      <vt:lpstr>search</vt:lpstr>
      <vt:lpstr>groups</vt:lpstr>
      <vt:lpstr>User post-dash</vt:lpstr>
      <vt:lpstr>Administrative Control Panel </vt:lpstr>
      <vt:lpstr>Admin dashboard</vt:lpstr>
      <vt:lpstr>Post approve</vt:lpstr>
      <vt:lpstr>User management</vt:lpstr>
      <vt:lpstr>Report management</vt:lpstr>
      <vt:lpstr>Group management</vt:lpstr>
      <vt:lpstr>Frontend Architecture  </vt:lpstr>
      <vt:lpstr>Security Implementation </vt:lpstr>
      <vt:lpstr>Project Achievements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 Oves Sheikh</dc:creator>
  <cp:lastModifiedBy>Mohammad Oves Sheikh</cp:lastModifiedBy>
  <cp:revision>1</cp:revision>
  <dcterms:created xsi:type="dcterms:W3CDTF">2025-09-07T21:39:05Z</dcterms:created>
  <dcterms:modified xsi:type="dcterms:W3CDTF">2025-09-07T21:50:01Z</dcterms:modified>
</cp:coreProperties>
</file>

<file path=docProps/thumbnail.jpeg>
</file>